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4"/>
  </p:notesMasterIdLst>
  <p:handoutMasterIdLst>
    <p:handoutMasterId r:id="rId305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59" r:id="rId292"/>
    <p:sldId id="560" r:id="rId293"/>
    <p:sldId id="561" r:id="rId294"/>
    <p:sldId id="562" r:id="rId295"/>
    <p:sldId id="563" r:id="rId296"/>
    <p:sldId id="564" r:id="rId297"/>
    <p:sldId id="565" r:id="rId298"/>
    <p:sldId id="566" r:id="rId299"/>
    <p:sldId id="567" r:id="rId300"/>
    <p:sldId id="568" r:id="rId301"/>
    <p:sldId id="569" r:id="rId302"/>
    <p:sldId id="570" r:id="rId30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3" d="100"/>
          <a:sy n="93" d="100"/>
        </p:scale>
        <p:origin x="90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notesMaster" Target="notesMasters/notesMaster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presProps" Target="pres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viewProps" Target="viewProps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theme" Target="theme/theme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4C48-9639-AA12-B942-3EBAA99F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D3DA6-C322-7CC4-13D5-2D4E6E6C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D24A-D328-BE65-5452-3E42E4865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06CB-427C-0DFC-0B55-29CF116F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35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CD6-C1A7-6B20-9794-5D35B6FB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C39D-51A2-99E0-D60B-E0DDCD99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B045D-5CDB-2551-07E7-8FA58581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942C-AB43-3035-7C7C-BF946E70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51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20F7-0C1C-7746-91BB-D364A659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7BED8-7BB5-D37E-BA79-3718F826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54A33-D214-91DA-DB53-F8862CDB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4B6B-0E2A-44EF-FE82-5394341D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51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3FFD-5E64-5263-628D-5C1110EB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05FFB-6736-5651-BE35-3F956C6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41E2-886E-30E5-FC4C-5033342C1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9DAAD-50AA-2C60-6399-0A625883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202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09A6-66DA-E86B-E4D2-5EEACD9D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975E7-D1D3-EDAB-64E2-7815B2E9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37D8-E1E1-0C6F-BEBB-C70A9906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20FF-D8D8-CF62-7E88-581150255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663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6B6B-3A60-F9AF-DF1D-59610A06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20635-1AF7-2628-18DD-39E9B9988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F96AE-2E26-4FF0-D3A6-B6F6EB956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5E20E-06A6-223A-7C81-9CAB0A2C4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9408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CEEC-A82A-68F2-6C84-AF55A9E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0058D-5B82-93C8-6C7D-8C6BADD37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A1897-58F0-E965-FB37-D36F0A22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53B2-0950-03C8-9AFB-6BED4AC9E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597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BF69A-A7AE-22E7-5A62-7AFE4C81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84E3-6B6A-631C-9747-325A5F3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DCD76-7882-3495-C713-7709345D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9E05-3076-9CE0-E9E0-4B1029EEE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99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FE58-882E-EA99-D06E-FB6A8E4B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97AD8-9632-F786-F0A0-346C3C55E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DC9B1-D839-2DEC-6797-0EA543903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AAAD-CC4A-710F-7942-B5C98D19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63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0C49-657F-D3DE-C39A-F21F2F69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1A6DD-CD18-2C4D-496C-349804DA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F2BC-27F8-0650-8BA0-E04A2B1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2CE1-AA2C-E32C-8653-EB4DAD13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2279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FA3B-53E7-486A-AFBA-CEC73DB0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4006-221F-F46D-EBD5-9E881B23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2FA3-AD34-664C-1B58-B8C9F41C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6C94-6C2E-8942-B2DE-A9921080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34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1800-9A66-97EA-C0E3-F5DE398B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3113-3C45-5176-1942-E8453133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9A82-04C6-E6BC-FBD4-3E8C7D00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E095-38AB-EC81-B79F-A5E6378E5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40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E6D-3711-0675-5829-06FC2CAA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3322A-C1F0-43FE-F5EB-753FCEEA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987D-2A0F-9AAA-B56F-5D98FAA9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819A-2054-6583-7FA9-9819061E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18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ABCF-6900-732A-1E7F-D9A2C48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9F26B-9465-29F1-9FB9-7B282052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7E3-15F5-0EE7-B51E-657D45C5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1282-42BF-1AEC-801D-0F3D53793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89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AAB-6EBF-5811-F1AA-56513C2E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2776-F3B8-3AB8-465A-BF956148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0590E-5205-D7D2-DD73-C76B4BC2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D0A1-2FFE-C7BB-7349-3D1A86FD1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957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A477-0C67-C305-0A25-C1971206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9CACD-386E-E23D-3643-E36F33B0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BC03-9BB4-37F7-D6D2-799D6D106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10A-0B91-8D33-2820-F7556E08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0928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619B-B62B-9B62-DAE0-5464890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933-2585-C927-6C4D-155A11388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EF43-F2EF-370D-F458-00E6A2F8C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8111-A5E5-F5BE-80DF-3371AF7E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5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7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5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7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507-1770-40F6-1D4E-8A0FCE79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224BDC8-F129-27A4-5D2C-B92D33CB0F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F2DD7EA-5EB3-FF30-5EE4-39061A96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CC8DB-91C0-E15E-E61F-11FD709D24B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C08CDF5-4909-27A7-223D-E0CDC54D914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16.22 Complex Example  &amp; 16.23 Comments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786B0-311E-7DCA-D7A3-E3347A41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D175AF-D325-AB23-17DE-89821C6E4E3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D8D6A8-A6F6-F7A0-910A-C8786760C5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CF00B0-3235-6F5A-72A4-DCD2666B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C80F5-749A-DB11-3256-0ED4A7773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50028"/>
            <a:ext cx="8630292" cy="422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12EFE-A876-6C52-D231-A89AE175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77" y="4793560"/>
            <a:ext cx="5329533" cy="169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5985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A090-7BAA-D3EC-9A5F-95993812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F940DB0-8605-8CC3-02DB-4F3610552D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0EC18DD-6403-0474-A010-B5247E11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D86D-4AC1-8649-FC72-5C51F277E3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AAB0828-D9C9-97B0-432D-A882BBE14A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32104-888F-F42B-4DC2-BAA621BC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9D9E0-DC20-6E0F-E250-E5461DCB9CB7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D36393-902E-69A9-3B64-1A0C048504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7A515-6F59-E945-6DD3-5CAF393F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FA6973-3E12-A479-8E91-87ACD974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7C460-63AD-D222-3532-8FEFAAF0E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38" y="4743092"/>
            <a:ext cx="3909157" cy="198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713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B1D-5E5A-DC08-9F79-87D9F23C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14AA9C1-DD65-168C-F177-982A4A8FA2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CB41B89-C528-42D5-C44D-C881EB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51F81-6D94-6991-B64E-3088F122AF7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FCF7142-0E93-D551-DEA9-0491AB1C957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3B4ED6-2198-DB87-9118-0AF799AA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AA328F-8B4B-973A-8FB9-5DDBE10FBC4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CDCBCA-FDCE-0E99-5156-54CFB92C77A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2E882D-D42F-89CE-0219-64F40F27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B261A1-0CEB-7DC7-14B5-579B4153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8282A-6844-7E52-F7D4-1B1733D4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40" y="4791391"/>
            <a:ext cx="4551452" cy="193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4127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34F1-311E-B969-28BC-CF4F8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941F88D-F3A6-EBE3-41C5-979EC6EBE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46208F8-AD59-5457-E643-D34A258F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F13BA-78F2-7F2E-A0F6-F7150865065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0EBEFC9-50F9-AA3A-81E0-2ECCD682090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8E681-863F-4CFB-7324-C06C006B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808F62-AE97-1C8B-91D3-1D8AE16D8F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FBD01F-70B7-328E-F73E-8B30F5E91E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79705-ECCC-4A93-72DF-3D5F4677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4CF-FA12-9E4E-221C-962D2733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CC80C-92D4-D818-80BA-D9BEED3EA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337" y="4851023"/>
            <a:ext cx="3874213" cy="18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2727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2B88-657C-FA17-5BD5-F720E4DF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9B767-F573-F1DF-A1DE-945BE621E4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F9884E-99A5-6569-29F3-E3633FD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CDD55-DB93-063A-69A1-A0987DAE9D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F9589C2-8C20-D4F2-7BA5-B8168A0D3D5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 – </a:t>
            </a:r>
            <a:r>
              <a:rPr lang="en-US" altLang="zh-CN" sz="4000" dirty="0"/>
              <a:t>Part 1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6250DC-D018-256C-F795-8F07E7B6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3517D3-AD1B-7308-FB60-FF49E3265EB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B0B8CF-4E84-B12E-88B8-3C13DBDD03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9B77A-C945-17EB-69D3-5066D898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3307BA-0C3D-7E41-884E-4BCA1790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A1DE5-425C-B900-6128-010D0DC3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115" y="4794356"/>
            <a:ext cx="4108586" cy="1791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34223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3A5-D0E2-140A-A30C-1A75414D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1495DB3-1A78-2220-9B64-A05F33EE809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A8F1095-30F6-6FE9-6858-CAC99BA6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C3639-67B4-2E5C-1F0C-CBD29986010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BC15FFE-88C5-EACA-7FC3-9428F96305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 – </a:t>
            </a:r>
            <a:r>
              <a:rPr lang="en-US" altLang="zh-CN" sz="4000" dirty="0"/>
              <a:t>Part 2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E78B2F-8C81-9F04-A28D-159F5FCDD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D20C4B-E2DD-B0FB-E777-8FEDE1B3CF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CCB1498-4CFF-B871-BDE4-2A8E94161E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06B36D-361C-E093-CD0E-D476088D8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1D9ED92-1B92-ADDE-1797-8E0BEBDBB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7432D-4D05-FF69-CE74-4763BA0FF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1986" y="1116849"/>
            <a:ext cx="3606416" cy="286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74061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14A1-B453-246A-23D6-5F1220DA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72AC074-B292-F171-1922-1FBD761892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F04C1E-2B2A-F0F1-0EAB-411EED8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B196E-F799-C9BD-3A84-8FA32720D1F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0EF3E24-46C1-6634-0302-6E5F61AD947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16.26 Pause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A9354C-F0CA-1CE6-41C8-F1CDCCA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E24A60-0408-1B27-A228-72644B5C85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F219D0-F0AD-B7BC-E851-2AC042F86D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65BB4-11AC-EE9E-0376-79948919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E6DE10-DF87-F4A3-1292-645D1D0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32" y="2355462"/>
            <a:ext cx="9282158" cy="437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C7C3-AFCC-6CA9-C862-61A36BFB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74" y="4915723"/>
            <a:ext cx="8048999" cy="137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2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A8-3B3D-3F9B-842C-4A7BFA39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98963D7-BEC4-8750-BBC6-24B035B548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67010F-71F4-7434-3187-7E4F403E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5FC99-01FC-7E7B-1034-F313F2B5EE0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E56E3BC-5005-2FE3-6929-CD33045909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16.27 Change 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39B539-CEF7-E06B-2CD8-DC65C242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75864-5960-1A45-512C-D8B93811EC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BDA1E-06AA-8420-1CB1-75CECD907F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49469E-6EAC-1E41-AC2E-143A12B6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F7A10-EDC1-6D82-BE41-FCCB02D4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640" y="2277548"/>
            <a:ext cx="9409420" cy="445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9397F-D70A-6360-A47A-F621083AC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595" y="4642934"/>
            <a:ext cx="40862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8713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B0E-4E84-8275-DD7D-B66D75F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D99C626-F182-0879-FDF2-3D248536F9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62CC453-7B5A-2889-44B4-777D84BF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EB6DF-3D6E-F134-2025-F70ED1BBF43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C9EA8FE-7413-9DA0-B4D0-0AE97076FB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16.28 Tasks or Milestones on the Same 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80FC1-D8F8-B060-1145-2F0E0DE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B5BFE-43FC-2288-4E44-EA2F9C2F032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3572F-1AEF-BDBC-2706-8876A891FD9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9E53B1-0426-D9E2-EC38-19BE6CB3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D2DE56-8878-87FC-BEDE-F0EC5CDE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787" y="2520975"/>
            <a:ext cx="9415125" cy="409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EC990-70DB-90F9-5B23-EEEC9211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87" y="5130393"/>
            <a:ext cx="7915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3217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5E29-5A81-46A2-BF0E-1649BC0B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5E8D78-1BF6-3737-5005-AD6E79A701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1EEB1E9-7E07-7519-81BE-66F1F0EF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98F1E-85CF-BE59-D497-33EDDC0AB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C38E74-FCB1-A593-831C-86EB1F37D71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16.29 Highlight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93C16-74BD-D590-C03F-4B52ED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CA747-2FD7-F38B-50C2-F8A040B0547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B2A7AE-1486-6EA5-D8BC-3C8638A8492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11450-2143-8BD1-45D6-13E0C6AC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2B0BC3-EE36-F728-6AB2-49FBD8F56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64" y="2528748"/>
            <a:ext cx="9415125" cy="40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F293-BB3E-C842-A1B8-39B7DD39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96" y="5130247"/>
            <a:ext cx="6058703" cy="122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1937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566A-0004-2DB2-729B-C67DBD55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D3ED38-34E7-DC04-8180-6CF406F0A3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C3A125-9A79-B64F-0125-0180A8B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2A90-85AA-3B2A-6521-29C3400B299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EE97C4E-A0A9-CB3F-C083-684C8DA534A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16.30 Task between </a:t>
            </a:r>
            <a:r>
              <a:rPr lang="en-US" altLang="zh-CN" sz="4000" dirty="0"/>
              <a:t>Two Milestones &amp; 16.31 Grammar and Verbal Form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0921E0-A932-8EBD-4D12-D1264EFB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00F175-E549-6B1A-7557-D3BC4DF0270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A99E5-5043-A749-8A96-7F93A1084D6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F9EB19-7FA3-9E27-5943-008D81A6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E09CAC-8856-D6DB-7549-2D7F9289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94" y="2341161"/>
            <a:ext cx="8498979" cy="450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68C0-346D-A864-8916-1D3E36E7E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973" y="5087794"/>
            <a:ext cx="2586793" cy="14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3518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93A4-5D80-FA79-753C-9E69BD35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1B31AB4-950C-5C6F-F457-65DE821D07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29FADF-AB52-F110-E29A-36CDD27C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CD93E-4662-45E5-FC44-D571404DB96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F74082-7274-0556-DCB5-AD3445779B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16.32 Add Title, Header, Footer, Caption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9F1B4-5615-0B5B-13DE-0E6D5A0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B0D30A-D269-F8C5-F0F2-301C1580BB3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EA17D8-C90C-A09F-72D6-E02F2E04208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4D564-C9A5-AF28-C193-9B4E80BF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486DCC-294F-ACC5-23BD-43C852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50" y="2350028"/>
            <a:ext cx="8471594" cy="430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0ED09-6048-2A07-83E3-5F327822E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64" y="4370922"/>
            <a:ext cx="2387136" cy="218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1505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A9FE-C916-43C5-0C24-3007FE4E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420AE79-89F8-2062-E1CB-9017461E21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A155BC2-EB9C-711C-7D00-E7B70D19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D991-C411-E138-D1E9-0FC712054B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3CE34C7-E41E-A8AF-0486-0DE64B9D9FA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16.33 Removing Foot Boxes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52CD2-9D82-DD76-D433-74F94D4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B2FFC4-3392-1FE8-38D1-6D0769365E8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2E4B89-C7B8-D201-80C0-F1760CBA67A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8E90D-D9BB-FEC6-C735-D2A4AC3F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28E62B-7997-E332-09FF-DFAF51BB8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3" y="2399549"/>
            <a:ext cx="8626867" cy="43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845FC-1933-22EE-700B-8FE09BE7E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38" y="5186037"/>
            <a:ext cx="31623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3771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74F-AB3D-33BB-6964-CE1A08A8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EE8ADE1-474A-6AE2-15D8-5C92F80320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F66F1D8-6FCA-E5AA-52E6-DEEDCE1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FA57-FAAC-6D17-9F58-44C4B79390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376219-959A-7C44-2CE3-F939AF784B0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16.34 Language of the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AADAA-F370-AF58-8C16-835846C1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B96886-E948-3AB1-C018-218E3B323DC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E9F1DF-F6C6-633E-4FA6-5611870AD6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BF6C5-DD3B-5147-2654-C96E07E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EBE825-D3A9-5B2F-DB23-8BB5C4FC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4" y="2350028"/>
            <a:ext cx="8167956" cy="443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B42D-639E-2DC2-6F4B-97616C57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04" y="4943407"/>
            <a:ext cx="6864314" cy="103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2353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F784-8E43-2156-2C30-7E581FF3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5D658BE-DA2C-8DD2-E81A-6EFC592C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6005E6-7561-7568-6549-5B87394E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0C754-AC95-B0DC-C534-0AB77B62B24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F71D55C-0B0B-33B8-4FAF-C598ECF4B0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16.35 Delete Tasks or Milestones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6C2B6-54BF-1109-554E-B8AE718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8E94C2-FF3B-6ECA-F2E6-4E2604D835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46511A-C4E3-EA27-57D6-58FC6207FE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5059B-0FC8-3C50-1EC3-360DE1B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94F65C-0988-9ED0-4D34-21FA0B61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33143"/>
            <a:ext cx="8620018" cy="439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DF449-B3AE-6C64-0712-B5FB6122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33" y="4869110"/>
            <a:ext cx="523875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84F-96DA-42A3-89DD-DEC8F134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51F6BBC-1E1E-A057-7619-DDF6DC7D79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09FC586-7303-2CAB-E61A-8ACC1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C0410-6987-274E-33FC-1ECE006C157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EC22F7-1F6F-3245-BDA1-AE7FED0CC70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16.36 Start a Project, a Task or a Milestone a Number of Days Before or After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036B8-60B5-C9F1-5027-B79E3D6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C675FD-BC4A-5DC7-D93E-C317ED1F134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7BE55-D6C5-EB3B-9DCA-5E52EBA221F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CE321-0165-DDD0-7396-F47860CE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7EF2D-4589-D011-0B0D-69228CBFD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135" y="2350028"/>
            <a:ext cx="8190309" cy="445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AECA-8B08-D307-9340-AEA190B48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71" y="4860976"/>
            <a:ext cx="3853397" cy="171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843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3E21-521A-63B7-ED08-D435A283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B64691-E4DD-EF4D-B268-FC344FB364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F2F7AD0-CFC5-9042-4B75-7DB11492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3A-57BA-D081-A3F5-70E52E7EC6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38BF48-C0F2-BC59-EC6B-31C20DFE15D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16.37 </a:t>
            </a:r>
            <a:r>
              <a:rPr lang="en-US" altLang="zh-CN" sz="4000" dirty="0"/>
              <a:t>Change Label Position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4A02D-21FB-4A4B-CE7A-95DC05F6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E209E-BCB0-3D70-2F5D-12938C6A4A9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1B1CD1-93A6-B432-D268-44DAEEE975E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0DDD87-EB98-A1A1-BA42-9B03F166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7D132F-D684-9599-9CCE-36B9CD27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61" y="2371836"/>
            <a:ext cx="8691937" cy="44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F6C68-DADE-D44D-0297-52F9CE239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338" y="1852268"/>
            <a:ext cx="3459085" cy="245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5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93473</TotalTime>
  <Words>6915</Words>
  <Application>Microsoft Office PowerPoint</Application>
  <PresentationFormat>Widescreen</PresentationFormat>
  <Paragraphs>2119</Paragraphs>
  <Slides>299</Slides>
  <Notes>297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299</vt:i4>
      </vt:variant>
    </vt:vector>
  </HeadingPairs>
  <TitlesOfParts>
    <vt:vector size="303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399</cp:revision>
  <dcterms:created xsi:type="dcterms:W3CDTF">2024-05-25T18:34:36Z</dcterms:created>
  <dcterms:modified xsi:type="dcterms:W3CDTF">2024-11-03T13:23:28Z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